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7" r:id="rId3"/>
    <p:sldId id="273" r:id="rId4"/>
    <p:sldId id="259" r:id="rId5"/>
    <p:sldId id="260" r:id="rId6"/>
    <p:sldId id="269" r:id="rId7"/>
    <p:sldId id="272" r:id="rId8"/>
    <p:sldId id="271" r:id="rId9"/>
    <p:sldId id="261" r:id="rId10"/>
    <p:sldId id="262" r:id="rId11"/>
    <p:sldId id="264" r:id="rId12"/>
    <p:sldId id="263" r:id="rId13"/>
    <p:sldId id="270" r:id="rId14"/>
    <p:sldId id="265" r:id="rId15"/>
    <p:sldId id="268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B43CB-7E73-409F-8522-C636B0B12C7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614D-2FE0-4DEE-BA80-AC68D48B6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614D-2FE0-4DEE-BA80-AC68D48B6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1066800"/>
            <a:ext cx="77724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G Makes You Stronger" pitchFamily="2" charset="0"/>
                <a:ea typeface="+mj-ea"/>
                <a:cs typeface="+mj-cs"/>
              </a:rPr>
              <a:t>Welcome</a:t>
            </a:r>
            <a:r>
              <a:rPr kumimoji="0" lang="en-US" sz="8000" b="1" i="0" u="none" strike="noStrike" kern="1200" cap="none" spc="0" normalizeH="0" baseline="0" noProof="0" dirty="0">
                <a:ln w="28575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Makes You Stronger" pitchFamily="2" charset="0"/>
                <a:ea typeface="CCLoveYall" pitchFamily="2" charset="0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  <a:t/>
            </a:r>
            <a:br>
              <a:rPr kumimoji="0" lang="en-US" sz="8000" b="1" i="0" u="none" strike="noStrike" kern="1200" cap="none" spc="0" normalizeH="0" baseline="0" noProof="0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KG Strawberry Limeade" pitchFamily="2" charset="0"/>
                <a:ea typeface="+mj-ea"/>
                <a:cs typeface="+mj-cs"/>
              </a:rPr>
            </a:b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to 1</a:t>
            </a:r>
            <a:r>
              <a:rPr lang="en-US" sz="60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st</a:t>
            </a: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 Grade</a:t>
            </a:r>
            <a:endParaRPr kumimoji="0" lang="en-US" sz="8000" b="0" i="0" u="none" strike="noStrike" kern="1200" cap="none" spc="0" normalizeH="0" baseline="0" noProof="0" dirty="0">
              <a:ln w="38100">
                <a:noFill/>
              </a:ln>
              <a:solidFill>
                <a:schemeClr val="tx1"/>
              </a:solidFill>
              <a:effectLst/>
              <a:uLnTx/>
              <a:uFillTx/>
              <a:latin typeface="Love Ya Like A Sister Solid" pitchFamily="2" charset="0"/>
              <a:ea typeface="CCLoveYall" pitchFamily="2" charset="0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latin typeface="KG Primary Penmanship" pitchFamily="2" charset="0"/>
              </a:rPr>
              <a:t>With Mrs. Talley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Primary Penmanship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Classroom rules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KG Primary Penmanship" pitchFamily="2" charset="0"/>
              </a:rPr>
              <a:t>Be safe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KG Primary Penmanship" pitchFamily="2" charset="0"/>
              </a:rPr>
              <a:t>Be respectful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Be responsible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KG Primary Penmanship" pitchFamily="2" charset="0"/>
              </a:rPr>
              <a:t>Have fun!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latin typeface="KG Primary Penmanship" pitchFamily="2" charset="0"/>
              </a:rPr>
              <a:t>*We will review these rules often, please talk to your child about them </a:t>
            </a:r>
            <a:r>
              <a:rPr lang="en-US" sz="3200" baseline="0" dirty="0">
                <a:latin typeface="KG Primary Penmanship" pitchFamily="2" charset="0"/>
                <a:sym typeface="Wingdings" panose="05000000000000000000" pitchFamily="2" charset="2"/>
              </a:rPr>
              <a:t>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Classroom behavior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KG Primary Penmanship" pitchFamily="2" charset="0"/>
              </a:rPr>
              <a:t>We follow a color chart in our room</a:t>
            </a:r>
            <a:r>
              <a:rPr lang="en-US" sz="3200" noProof="0" dirty="0">
                <a:latin typeface="KG Primary Penmanship" pitchFamily="2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KG Primary Penmanship" pitchFamily="2" charset="0"/>
              </a:rPr>
              <a:t>*Colors will be written in their agendas every day. Please check them.  </a:t>
            </a:r>
            <a:r>
              <a:rPr lang="en-US" sz="3200" noProof="0" dirty="0">
                <a:latin typeface="KG Primary Penmanship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latin typeface="KG Primary Penmanship" pitchFamily="2" charset="0"/>
              </a:rPr>
              <a:t>They will also earn “I got caught doing something good” tokens that they can use on Friday to buy prizes from the class store.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Volunteering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828800"/>
            <a:ext cx="6629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KG Primary Penmanship" pitchFamily="2" charset="0"/>
              </a:rPr>
              <a:t>Please let me know if you are available to do any work for me at home, such as cutting things out or putting booklets together. You can also schedule a time to help out in the classroom.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latin typeface="KG Primary Penmanship" pitchFamily="2" charset="0"/>
              </a:rPr>
              <a:t>We </a:t>
            </a:r>
            <a:r>
              <a:rPr lang="en-US" sz="3200" dirty="0">
                <a:latin typeface="KG Primary Penmanship" pitchFamily="2" charset="0"/>
              </a:rPr>
              <a:t>will also be asking for chaperones in advance for fieldtrips. </a:t>
            </a:r>
            <a:endParaRPr lang="en-US" sz="3200" dirty="0" smtClean="0">
              <a:latin typeface="KG Primary Penmanship" pitchFamily="2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All volunteers that come into the school must have a level 2 background screening.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Meetings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During </a:t>
            </a:r>
            <a:r>
              <a:rPr lang="en-US" sz="3200" dirty="0">
                <a:latin typeface="KG Primary Penmanship" pitchFamily="2" charset="0"/>
              </a:rPr>
              <a:t>October I will be contacting you to set up a </a:t>
            </a:r>
            <a:r>
              <a:rPr lang="en-US" sz="3200" dirty="0" smtClean="0">
                <a:latin typeface="KG Primary Penmanship" pitchFamily="2" charset="0"/>
              </a:rPr>
              <a:t>conference regarding your </a:t>
            </a:r>
            <a:r>
              <a:rPr lang="en-US" sz="3200" smtClean="0">
                <a:latin typeface="KG Primary Penmanship" pitchFamily="2" charset="0"/>
              </a:rPr>
              <a:t>child’s progress. </a:t>
            </a:r>
            <a:r>
              <a:rPr lang="en-US" sz="3200" dirty="0">
                <a:latin typeface="KG Primary Penmanship" pitchFamily="2" charset="0"/>
              </a:rPr>
              <a:t>I will provide many days and times. Please make the time to schedule a conference, these are important for your child’s success.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35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341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228600" y="11430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Grades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Please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make sure you are set up </a:t>
            </a:r>
            <a:r>
              <a:rPr lang="en-US" sz="3200" dirty="0" smtClean="0">
                <a:latin typeface="KG Primary Penmanship" pitchFamily="2" charset="0"/>
              </a:rPr>
              <a:t>on Focus with your parent login. You can always view your child’s grade and assignments from there.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KG Primary Penmanship" pitchFamily="2" charset="0"/>
              </a:rPr>
              <a:t>If you need your login, please present your driver’s license to the front office.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Thank you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latin typeface="KG Primary Penmanship" pitchFamily="2" charset="0"/>
              </a:rPr>
              <a:t>For your help and support!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latin typeface="KG Primary Penmanship" pitchFamily="2" charset="0"/>
              </a:rPr>
              <a:t>I’M EXCITED ABOUT THIS UPCOMING SCHOOL YEAR!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Instrustions: 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8288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G Primary Penmanship"/>
              </a:rPr>
              <a:t>Take </a:t>
            </a:r>
            <a:r>
              <a:rPr lang="en-US" sz="2900" dirty="0">
                <a:latin typeface="KG Primary Penmanship"/>
              </a:rPr>
              <a:t>a </a:t>
            </a:r>
            <a:r>
              <a:rPr lang="en-US" sz="2900" dirty="0" smtClean="0">
                <a:latin typeface="KG Primary Penmanship"/>
              </a:rPr>
              <a:t>purple folder that contains a magnet </a:t>
            </a:r>
            <a:r>
              <a:rPr lang="en-US" sz="2900" dirty="0">
                <a:latin typeface="KG Primary Penmanship"/>
              </a:rPr>
              <a:t>with the </a:t>
            </a:r>
            <a:r>
              <a:rPr lang="en-US" sz="2900" dirty="0" smtClean="0">
                <a:latin typeface="KG Primary Penmanship"/>
              </a:rPr>
              <a:t>information, a welcome packet from me and one from the school. </a:t>
            </a:r>
            <a:r>
              <a:rPr lang="en-US" sz="2900" dirty="0">
                <a:latin typeface="KG Primary Penmanship"/>
              </a:rPr>
              <a:t>Please </a:t>
            </a:r>
            <a:r>
              <a:rPr lang="en-US" sz="2900" dirty="0" smtClean="0">
                <a:latin typeface="KG Primary Penmanship"/>
              </a:rPr>
              <a:t>bring back the forms that need to be filled out the </a:t>
            </a:r>
            <a:r>
              <a:rPr lang="en-US" sz="2900" dirty="0">
                <a:latin typeface="KG Primary Penmanship"/>
              </a:rPr>
              <a:t>first day of school</a:t>
            </a:r>
            <a:r>
              <a:rPr lang="en-US" sz="2900" dirty="0" smtClean="0">
                <a:latin typeface="KG Primary Penmanship"/>
              </a:rPr>
              <a:t>.</a:t>
            </a:r>
            <a:endParaRPr lang="en-US" sz="2900" dirty="0">
              <a:latin typeface="KG Primary Penmanship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G Primary Penmanship"/>
              </a:rPr>
              <a:t>Drop supplies in the bins. All other supplies, please keep in a bag with your child’s name. You can place those in the reading area. </a:t>
            </a:r>
            <a:endParaRPr lang="en-US" sz="2900" dirty="0" smtClean="0">
              <a:latin typeface="KG Primary Penmanship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/>
              </a:rPr>
              <a:t>Feel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/>
              </a:rPr>
              <a:t> </a:t>
            </a:r>
            <a:r>
              <a:rPr kumimoji="0" lang="en-US" sz="29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KG Primary Penmanship"/>
              </a:rPr>
              <a:t>free to explore the room and ask any questions.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6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81100" y="1905000"/>
            <a:ext cx="6781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960438"/>
            <a:ext cx="2819400" cy="1143000"/>
          </a:xfrm>
        </p:spPr>
        <p:txBody>
          <a:bodyPr/>
          <a:lstStyle/>
          <a:p>
            <a:pPr lvl="0" algn="l">
              <a:defRPr/>
            </a:pPr>
            <a:r>
              <a:rPr lang="en-US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</a:rPr>
              <a:t>About 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1100" y="1905000"/>
            <a:ext cx="3802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Graduate of ST Petersburg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Bachelor’s Degree in 3 </a:t>
            </a:r>
            <a:r>
              <a:rPr lang="en-US" sz="2000" dirty="0" err="1"/>
              <a:t>yr</a:t>
            </a:r>
            <a:r>
              <a:rPr lang="en-US" sz="2000" dirty="0"/>
              <a:t> olds through 3</a:t>
            </a:r>
            <a:r>
              <a:rPr lang="en-US" sz="2000" baseline="30000" dirty="0"/>
              <a:t>rd</a:t>
            </a:r>
            <a:r>
              <a:rPr lang="en-US" sz="2000" dirty="0"/>
              <a:t> grade Education with ESOL and </a:t>
            </a:r>
            <a:r>
              <a:rPr lang="en-US" sz="2000" dirty="0" smtClean="0"/>
              <a:t>Reading endorsement at SPC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Master’s </a:t>
            </a:r>
            <a:r>
              <a:rPr lang="en-US" sz="2000" dirty="0"/>
              <a:t>degree in Teaching and Learning at Liberty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Married with 3</a:t>
            </a:r>
            <a:r>
              <a:rPr lang="en-US" sz="2000" dirty="0" smtClean="0"/>
              <a:t> children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My hobbies include reading, family outings, and crafts</a:t>
            </a:r>
            <a:r>
              <a:rPr lang="en-US" sz="2800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30" y="958075"/>
            <a:ext cx="2914070" cy="189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820" t="21928" r="3614" b="9155"/>
          <a:stretch/>
        </p:blipFill>
        <p:spPr>
          <a:xfrm>
            <a:off x="6762749" y="2854775"/>
            <a:ext cx="1447801" cy="1791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733" t="25407" r="11184" b="8536"/>
          <a:stretch/>
        </p:blipFill>
        <p:spPr>
          <a:xfrm>
            <a:off x="4966940" y="2854775"/>
            <a:ext cx="1793719" cy="17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Contact Information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KG Primary Penmanship" pitchFamily="2" charset="0"/>
              </a:rPr>
              <a:t>I am available through the following ways: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Email: talleym@platoacademy.net</a:t>
            </a:r>
          </a:p>
          <a:p>
            <a:pPr marL="457200" lvl="0" indent="-457200"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KG Primary Penmanship" pitchFamily="2" charset="0"/>
              </a:rPr>
              <a:t>Phone:(727) 205-6360             **Please take a magnet with my information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Daily Schedule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8288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000" dirty="0"/>
              <a:t>8:40-8:50 Circle/Meeting</a:t>
            </a:r>
            <a:endParaRPr lang="en-US" sz="2000" dirty="0"/>
          </a:p>
          <a:p>
            <a:pPr algn="ctr"/>
            <a:r>
              <a:rPr lang="en-US" sz="2000" dirty="0"/>
              <a:t>8:50-9:20 Science/ Social Studies</a:t>
            </a:r>
            <a:endParaRPr lang="en-US" sz="2000" dirty="0"/>
          </a:p>
          <a:p>
            <a:pPr algn="ctr"/>
            <a:r>
              <a:rPr lang="en-US" sz="2000" dirty="0"/>
              <a:t>9:20-9:30 Calendar</a:t>
            </a:r>
            <a:endParaRPr lang="en-US" sz="2000" dirty="0"/>
          </a:p>
          <a:p>
            <a:pPr algn="ctr"/>
            <a:r>
              <a:rPr lang="en-US" sz="2000" dirty="0"/>
              <a:t>9:30-10:00 Greek</a:t>
            </a:r>
            <a:endParaRPr lang="en-US" sz="2000" dirty="0"/>
          </a:p>
          <a:p>
            <a:pPr algn="ctr"/>
            <a:r>
              <a:rPr lang="en-US" sz="2000" dirty="0"/>
              <a:t>10:00-10:20 Math 2</a:t>
            </a:r>
            <a:endParaRPr lang="en-US" sz="2000" dirty="0"/>
          </a:p>
          <a:p>
            <a:pPr algn="ctr"/>
            <a:r>
              <a:rPr lang="en-US" sz="2000" dirty="0"/>
              <a:t>10:20-10:40 Recess</a:t>
            </a:r>
            <a:endParaRPr lang="en-US" sz="2000" dirty="0"/>
          </a:p>
          <a:p>
            <a:pPr algn="ctr"/>
            <a:r>
              <a:rPr lang="en-US" sz="2000" dirty="0"/>
              <a:t>10:40-11:10 Lunch</a:t>
            </a:r>
            <a:endParaRPr lang="en-US" sz="2000" dirty="0"/>
          </a:p>
          <a:p>
            <a:pPr algn="ctr"/>
            <a:r>
              <a:rPr lang="en-US" sz="2000" dirty="0"/>
              <a:t>11:10- 12:10 Math</a:t>
            </a:r>
            <a:endParaRPr lang="en-US" sz="2000" dirty="0"/>
          </a:p>
          <a:p>
            <a:pPr algn="ctr"/>
            <a:r>
              <a:rPr lang="en-US" sz="2000" dirty="0"/>
              <a:t>12:10-12:30 ELA 2</a:t>
            </a:r>
            <a:endParaRPr lang="en-US" sz="2000" dirty="0"/>
          </a:p>
          <a:p>
            <a:pPr algn="ctr"/>
            <a:r>
              <a:rPr lang="en-US" sz="2000" dirty="0"/>
              <a:t>12:30-1:20 Specials</a:t>
            </a:r>
            <a:endParaRPr lang="en-US" sz="2000" dirty="0"/>
          </a:p>
          <a:p>
            <a:pPr algn="ctr"/>
            <a:r>
              <a:rPr lang="en-US" sz="2000" dirty="0"/>
              <a:t>1:20-3:10 ELA</a:t>
            </a:r>
            <a:endParaRPr lang="en-US" sz="2000" dirty="0"/>
          </a:p>
          <a:p>
            <a:pPr algn="ctr"/>
            <a:r>
              <a:rPr lang="en-US" sz="2000" dirty="0"/>
              <a:t>3:10 Dismissal</a:t>
            </a:r>
            <a:endParaRPr lang="en-US" sz="2000" dirty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Dro</a:t>
            </a:r>
            <a:r>
              <a:rPr lang="en-US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p off and Pick up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200" dirty="0">
                <a:latin typeface="KG Primary Penmanship" pitchFamily="2" charset="0"/>
              </a:rPr>
              <a:t>School starts at 8:40, but students may enter the class at </a:t>
            </a:r>
            <a:r>
              <a:rPr lang="en-US" sz="3200" dirty="0" smtClean="0">
                <a:latin typeface="KG Primary Penmanship" pitchFamily="2" charset="0"/>
              </a:rPr>
              <a:t>8:15. </a:t>
            </a:r>
            <a:r>
              <a:rPr lang="en-US" sz="3200" dirty="0">
                <a:latin typeface="KG Primary Penmanship" pitchFamily="2" charset="0"/>
              </a:rPr>
              <a:t>If you dropping off your child, please do so at the </a:t>
            </a:r>
            <a:r>
              <a:rPr lang="en-US" sz="3200" dirty="0" smtClean="0">
                <a:latin typeface="KG Primary Penmanship" pitchFamily="2" charset="0"/>
              </a:rPr>
              <a:t>door only for the first week. After that, you may not go past the lobby for security reasons.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200" dirty="0" smtClean="0">
                <a:latin typeface="KG Primary Penmanship" pitchFamily="2" charset="0"/>
              </a:rPr>
              <a:t>If </a:t>
            </a:r>
            <a:r>
              <a:rPr lang="en-US" sz="3200" dirty="0">
                <a:latin typeface="KG Primary Penmanship" pitchFamily="2" charset="0"/>
              </a:rPr>
              <a:t>you are changing the way your child gets picked up, please send me an email and notify the office so we can get them to the correct place.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2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Attendance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600200"/>
            <a:ext cx="7010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Please try to have your children here every day and on time. We start learning right at 8:40, so I do not want them to miss anything. </a:t>
            </a:r>
            <a:r>
              <a:rPr lang="en-US" sz="3400" dirty="0">
                <a:latin typeface="KG Primary Penmanship" pitchFamily="2" charset="0"/>
              </a:rPr>
              <a:t>We only have 180 days to teach them everything and every day counts. I cannot always reteach </a:t>
            </a:r>
            <a:r>
              <a:rPr lang="en-US" sz="3400" dirty="0" smtClean="0">
                <a:latin typeface="KG Primary Penmanship" pitchFamily="2" charset="0"/>
              </a:rPr>
              <a:t>the content </a:t>
            </a:r>
            <a:r>
              <a:rPr lang="en-US" sz="3400" dirty="0">
                <a:latin typeface="KG Primary Penmanship" pitchFamily="2" charset="0"/>
              </a:rPr>
              <a:t>to a child who has missed it. Keep in mind that if your child exceeds 15 unexcused absences, they may not be able to return next year. </a:t>
            </a:r>
            <a:r>
              <a:rPr lang="en-US" sz="3400" dirty="0" smtClean="0">
                <a:latin typeface="KG Primary Penmanship" pitchFamily="2" charset="0"/>
              </a:rPr>
              <a:t>An intervention plan may also be put in place by administration. For every 10 days missed, your child’s letter grade will drop by </a:t>
            </a:r>
            <a:r>
              <a:rPr lang="en-US" sz="3400" dirty="0" smtClean="0">
                <a:latin typeface="KG Primary Penmanship" pitchFamily="2" charset="0"/>
              </a:rPr>
              <a:t>one within that grading period. </a:t>
            </a:r>
            <a:r>
              <a:rPr lang="en-US" sz="3400" dirty="0" smtClean="0">
                <a:latin typeface="KG Primary Penmanship" pitchFamily="2" charset="0"/>
              </a:rPr>
              <a:t>Also</a:t>
            </a:r>
            <a:r>
              <a:rPr lang="en-US" sz="3400" dirty="0">
                <a:latin typeface="KG Primary Penmanship" pitchFamily="2" charset="0"/>
              </a:rPr>
              <a:t>, if your child is tardy 3 times, it equals </a:t>
            </a:r>
            <a:r>
              <a:rPr lang="en-US" sz="3400" dirty="0" smtClean="0">
                <a:latin typeface="KG Primary Penmanship" pitchFamily="2" charset="0"/>
              </a:rPr>
              <a:t>1 absence.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66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Love Ya Like A Sister Solid" pitchFamily="2" charset="0"/>
                <a:ea typeface="+mj-ea"/>
                <a:cs typeface="+mj-cs"/>
              </a:rPr>
              <a:t>Dress code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Girls: Plato shirt 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navy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blue or black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bottoms. They may also wear the plaid dress.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latin typeface="KG Primary Penmanship" pitchFamily="2" charset="0"/>
              </a:rPr>
              <a:t>Boys: Plato shirt and </a:t>
            </a:r>
            <a:r>
              <a:rPr lang="en-US" sz="3200" dirty="0" smtClean="0">
                <a:latin typeface="KG Primary Penmanship" pitchFamily="2" charset="0"/>
              </a:rPr>
              <a:t>black or blue </a:t>
            </a:r>
            <a:r>
              <a:rPr lang="en-US" sz="3200" dirty="0">
                <a:latin typeface="KG Primary Penmanship" pitchFamily="2" charset="0"/>
              </a:rPr>
              <a:t>bottoms. </a:t>
            </a:r>
            <a:endParaRPr lang="en-US" sz="3200" dirty="0" smtClean="0"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KG Primary Penmanship" pitchFamily="2" charset="0"/>
              </a:rPr>
              <a:t>Friday uniform: Friday shirt and solid black mesh shorts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KG Primary Penmanship" pitchFamily="2" charset="0"/>
              </a:rPr>
              <a:t>Jackets: Solid red with no logos</a:t>
            </a:r>
            <a:endParaRPr lang="en-US" sz="3200" dirty="0"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Shoe: Please wear closed-toe shoes, because they do go to PE </a:t>
            </a:r>
            <a:r>
              <a:rPr lang="en-US" sz="3200" dirty="0" smtClean="0">
                <a:latin typeface="KG Primary Penmanship" pitchFamily="2" charset="0"/>
              </a:rPr>
              <a:t>three days a week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. </a:t>
            </a:r>
            <a:r>
              <a:rPr lang="en-US" sz="3200" dirty="0">
                <a:latin typeface="KG Primary Penmanship" pitchFamily="2" charset="0"/>
              </a:rPr>
              <a:t>Also, please practice </a:t>
            </a:r>
            <a:r>
              <a:rPr lang="en-US" sz="3200" dirty="0" smtClean="0">
                <a:latin typeface="KG Primary Penmanship" pitchFamily="2" charset="0"/>
              </a:rPr>
              <a:t>tying </a:t>
            </a:r>
            <a:r>
              <a:rPr lang="en-US" sz="3200" dirty="0">
                <a:latin typeface="KG Primary Penmanship" pitchFamily="2" charset="0"/>
              </a:rPr>
              <a:t>shoe laces with </a:t>
            </a:r>
            <a:r>
              <a:rPr lang="en-US" sz="3200" dirty="0" smtClean="0">
                <a:latin typeface="KG Primary Penmanship" pitchFamily="2" charset="0"/>
              </a:rPr>
              <a:t>them if they do not already know.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7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Love Ya Like A Sister Solid" pitchFamily="2" charset="0"/>
                <a:ea typeface="+mj-ea"/>
                <a:cs typeface="+mj-cs"/>
              </a:rPr>
              <a:t>Homework</a:t>
            </a:r>
            <a:endParaRPr kumimoji="0" lang="en-US" sz="48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7526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Reading: 20 minutes Mon-Thurs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KG Primary Penmanship" pitchFamily="2" charset="0"/>
              </a:rPr>
              <a:t>*Reading logs will be given at the beginning of the month and collected at the end of the month.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Math:</a:t>
            </a:r>
            <a:r>
              <a:rPr lang="en-US" sz="3200" dirty="0">
                <a:latin typeface="KG Primary Penmanship" pitchFamily="2" charset="0"/>
              </a:rPr>
              <a:t> Math review packet (</a:t>
            </a:r>
            <a:r>
              <a:rPr lang="en-US" sz="3200" dirty="0" smtClean="0">
                <a:latin typeface="KG Primary Penmanship" pitchFamily="2" charset="0"/>
              </a:rPr>
              <a:t>4-5pages</a:t>
            </a:r>
            <a:r>
              <a:rPr lang="en-US" sz="3200" dirty="0">
                <a:latin typeface="KG Primary Penmanship" pitchFamily="2" charset="0"/>
              </a:rPr>
              <a:t>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*These are given </a:t>
            </a:r>
            <a:r>
              <a:rPr lang="en-US" sz="3200" dirty="0">
                <a:latin typeface="KG Primary Penmanship" pitchFamily="2" charset="0"/>
              </a:rPr>
              <a:t>on Friday and due </a:t>
            </a:r>
            <a:r>
              <a:rPr lang="en-US" sz="3200" dirty="0" smtClean="0">
                <a:latin typeface="KG Primary Penmanship" pitchFamily="2" charset="0"/>
              </a:rPr>
              <a:t>back </a:t>
            </a:r>
            <a:r>
              <a:rPr lang="en-US" sz="3200" dirty="0">
                <a:latin typeface="KG Primary Penmanship" pitchFamily="2" charset="0"/>
              </a:rPr>
              <a:t>the following Friday</a:t>
            </a:r>
            <a:r>
              <a:rPr lang="en-US" sz="3200" dirty="0" smtClean="0">
                <a:latin typeface="KG Primary Penmanship" pitchFamily="2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I will only allow them to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KG Primary Penmanship" pitchFamily="2" charset="0"/>
              </a:rPr>
              <a:t> be one day late (the following Monday) unless the child was absent.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18197</TotalTime>
  <Words>809</Words>
  <Application>Microsoft Office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CCLoveYall</vt:lpstr>
      <vt:lpstr>KG Makes You Stronger</vt:lpstr>
      <vt:lpstr>KG Primary Penmanship</vt:lpstr>
      <vt:lpstr>KG Strawberry Limeade</vt:lpstr>
      <vt:lpstr>Love Ya Like A Sister Solid</vt:lpstr>
      <vt:lpstr>Wingdings</vt:lpstr>
      <vt:lpstr>Office Theme</vt:lpstr>
      <vt:lpstr>PowerPoint Presentation</vt:lpstr>
      <vt:lpstr>PowerPoint Presentation</vt:lpstr>
      <vt:lpstr>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Mara Talley</cp:lastModifiedBy>
  <cp:revision>28</cp:revision>
  <dcterms:created xsi:type="dcterms:W3CDTF">2013-09-21T12:11:13Z</dcterms:created>
  <dcterms:modified xsi:type="dcterms:W3CDTF">2021-07-15T18:23:04Z</dcterms:modified>
</cp:coreProperties>
</file>